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1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65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>
        <p:scale>
          <a:sx n="89" d="100"/>
          <a:sy n="89" d="100"/>
        </p:scale>
        <p:origin x="6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B93803-A89E-4A4A-B5E4-6F77DE5557D2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60D6778-433D-4924-84BA-BB7D545068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Site e-commerce</a:t>
          </a:r>
          <a:endParaRPr lang="en-US"/>
        </a:p>
      </dgm:t>
    </dgm:pt>
    <dgm:pt modelId="{05932D0C-8725-43F4-A478-3F0EE6228B26}" type="parTrans" cxnId="{117ABA58-6DC3-4E71-A120-067C9F8E00DD}">
      <dgm:prSet/>
      <dgm:spPr/>
      <dgm:t>
        <a:bodyPr/>
        <a:lstStyle/>
        <a:p>
          <a:endParaRPr lang="en-US"/>
        </a:p>
      </dgm:t>
    </dgm:pt>
    <dgm:pt modelId="{E9807924-C1D3-4CF4-8F8A-07E42150C2D2}" type="sibTrans" cxnId="{117ABA58-6DC3-4E71-A120-067C9F8E00DD}">
      <dgm:prSet/>
      <dgm:spPr/>
      <dgm:t>
        <a:bodyPr/>
        <a:lstStyle/>
        <a:p>
          <a:endParaRPr lang="en-US"/>
        </a:p>
      </dgm:t>
    </dgm:pt>
    <dgm:pt modelId="{AB74FAF6-B279-4875-B5A0-EC6BEBAE5D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Plateforme de ventes d’instrumentaux musical</a:t>
          </a:r>
          <a:endParaRPr lang="en-US"/>
        </a:p>
      </dgm:t>
    </dgm:pt>
    <dgm:pt modelId="{6BDFA6C6-CFFB-4AD1-B024-436A42E9BB59}" type="parTrans" cxnId="{297BAAEA-33FF-4C82-9BC9-FFCD022D7F74}">
      <dgm:prSet/>
      <dgm:spPr/>
      <dgm:t>
        <a:bodyPr/>
        <a:lstStyle/>
        <a:p>
          <a:endParaRPr lang="en-US"/>
        </a:p>
      </dgm:t>
    </dgm:pt>
    <dgm:pt modelId="{17C9316B-5173-4BCB-9453-D3C23FA6D406}" type="sibTrans" cxnId="{297BAAEA-33FF-4C82-9BC9-FFCD022D7F74}">
      <dgm:prSet/>
      <dgm:spPr/>
      <dgm:t>
        <a:bodyPr/>
        <a:lstStyle/>
        <a:p>
          <a:endParaRPr lang="en-US"/>
        </a:p>
      </dgm:t>
    </dgm:pt>
    <dgm:pt modelId="{C0D7D72D-3945-414A-9438-4F04ED500000}" type="pres">
      <dgm:prSet presAssocID="{CEB93803-A89E-4A4A-B5E4-6F77DE5557D2}" presName="root" presStyleCnt="0">
        <dgm:presLayoutVars>
          <dgm:dir/>
          <dgm:resizeHandles val="exact"/>
        </dgm:presLayoutVars>
      </dgm:prSet>
      <dgm:spPr/>
    </dgm:pt>
    <dgm:pt modelId="{A690605C-F3EB-42CC-B57F-072559977F32}" type="pres">
      <dgm:prSet presAssocID="{D60D6778-433D-4924-84BA-BB7D545068B4}" presName="compNode" presStyleCnt="0"/>
      <dgm:spPr/>
    </dgm:pt>
    <dgm:pt modelId="{78C3FC7F-5A60-44B3-BA75-1934F10C4EC1}" type="pres">
      <dgm:prSet presAssocID="{D60D6778-433D-4924-84BA-BB7D545068B4}" presName="iconBgRect" presStyleLbl="bgShp" presStyleIdx="0" presStyleCnt="2"/>
      <dgm:spPr/>
    </dgm:pt>
    <dgm:pt modelId="{7D9A70E3-9B71-4939-9E09-6C145396617D}" type="pres">
      <dgm:prSet presAssocID="{D60D6778-433D-4924-84BA-BB7D545068B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59024205-EAEB-4645-8294-90C0D0286E44}" type="pres">
      <dgm:prSet presAssocID="{D60D6778-433D-4924-84BA-BB7D545068B4}" presName="spaceRect" presStyleCnt="0"/>
      <dgm:spPr/>
    </dgm:pt>
    <dgm:pt modelId="{4EC16931-D062-421D-9942-F7C5D6C7D2FF}" type="pres">
      <dgm:prSet presAssocID="{D60D6778-433D-4924-84BA-BB7D545068B4}" presName="textRect" presStyleLbl="revTx" presStyleIdx="0" presStyleCnt="2">
        <dgm:presLayoutVars>
          <dgm:chMax val="1"/>
          <dgm:chPref val="1"/>
        </dgm:presLayoutVars>
      </dgm:prSet>
      <dgm:spPr/>
    </dgm:pt>
    <dgm:pt modelId="{B522C87C-F638-43B1-AED2-F7050AAE5A9F}" type="pres">
      <dgm:prSet presAssocID="{E9807924-C1D3-4CF4-8F8A-07E42150C2D2}" presName="sibTrans" presStyleCnt="0"/>
      <dgm:spPr/>
    </dgm:pt>
    <dgm:pt modelId="{D350D02F-C8B7-446A-883C-502D6F8AFEA6}" type="pres">
      <dgm:prSet presAssocID="{AB74FAF6-B279-4875-B5A0-EC6BEBAE5DE5}" presName="compNode" presStyleCnt="0"/>
      <dgm:spPr/>
    </dgm:pt>
    <dgm:pt modelId="{AFE53DC4-CAF5-47F8-89CE-051A4D8B8CE2}" type="pres">
      <dgm:prSet presAssocID="{AB74FAF6-B279-4875-B5A0-EC6BEBAE5DE5}" presName="iconBgRect" presStyleLbl="bgShp" presStyleIdx="1" presStyleCnt="2"/>
      <dgm:spPr/>
    </dgm:pt>
    <dgm:pt modelId="{B7E8C854-5AEC-4A48-B3A8-86009A1557BD}" type="pres">
      <dgm:prSet presAssocID="{AB74FAF6-B279-4875-B5A0-EC6BEBAE5D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que"/>
        </a:ext>
      </dgm:extLst>
    </dgm:pt>
    <dgm:pt modelId="{1F93AEC5-D07A-4765-9AAF-248C44C43E29}" type="pres">
      <dgm:prSet presAssocID="{AB74FAF6-B279-4875-B5A0-EC6BEBAE5DE5}" presName="spaceRect" presStyleCnt="0"/>
      <dgm:spPr/>
    </dgm:pt>
    <dgm:pt modelId="{1AE006AF-C5CF-4565-B974-DF1B83FD7173}" type="pres">
      <dgm:prSet presAssocID="{AB74FAF6-B279-4875-B5A0-EC6BEBAE5D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633EF27-5F0E-474D-B0F1-2F8EC57E6E13}" type="presOf" srcId="{CEB93803-A89E-4A4A-B5E4-6F77DE5557D2}" destId="{C0D7D72D-3945-414A-9438-4F04ED500000}" srcOrd="0" destOrd="0" presId="urn:microsoft.com/office/officeart/2018/5/layout/IconCircleLabelList"/>
    <dgm:cxn modelId="{117ABA58-6DC3-4E71-A120-067C9F8E00DD}" srcId="{CEB93803-A89E-4A4A-B5E4-6F77DE5557D2}" destId="{D60D6778-433D-4924-84BA-BB7D545068B4}" srcOrd="0" destOrd="0" parTransId="{05932D0C-8725-43F4-A478-3F0EE6228B26}" sibTransId="{E9807924-C1D3-4CF4-8F8A-07E42150C2D2}"/>
    <dgm:cxn modelId="{3F9EF479-313D-4E4A-88AF-B426467CD665}" type="presOf" srcId="{D60D6778-433D-4924-84BA-BB7D545068B4}" destId="{4EC16931-D062-421D-9942-F7C5D6C7D2FF}" srcOrd="0" destOrd="0" presId="urn:microsoft.com/office/officeart/2018/5/layout/IconCircleLabelList"/>
    <dgm:cxn modelId="{D8658493-636C-4798-B773-081358AD23AA}" type="presOf" srcId="{AB74FAF6-B279-4875-B5A0-EC6BEBAE5DE5}" destId="{1AE006AF-C5CF-4565-B974-DF1B83FD7173}" srcOrd="0" destOrd="0" presId="urn:microsoft.com/office/officeart/2018/5/layout/IconCircleLabelList"/>
    <dgm:cxn modelId="{297BAAEA-33FF-4C82-9BC9-FFCD022D7F74}" srcId="{CEB93803-A89E-4A4A-B5E4-6F77DE5557D2}" destId="{AB74FAF6-B279-4875-B5A0-EC6BEBAE5DE5}" srcOrd="1" destOrd="0" parTransId="{6BDFA6C6-CFFB-4AD1-B024-436A42E9BB59}" sibTransId="{17C9316B-5173-4BCB-9453-D3C23FA6D406}"/>
    <dgm:cxn modelId="{DFCC86B0-E2F7-4B28-8BBF-25EC2BFB4EFA}" type="presParOf" srcId="{C0D7D72D-3945-414A-9438-4F04ED500000}" destId="{A690605C-F3EB-42CC-B57F-072559977F32}" srcOrd="0" destOrd="0" presId="urn:microsoft.com/office/officeart/2018/5/layout/IconCircleLabelList"/>
    <dgm:cxn modelId="{94DCDE3C-C84D-4462-8155-82CD5A17F78E}" type="presParOf" srcId="{A690605C-F3EB-42CC-B57F-072559977F32}" destId="{78C3FC7F-5A60-44B3-BA75-1934F10C4EC1}" srcOrd="0" destOrd="0" presId="urn:microsoft.com/office/officeart/2018/5/layout/IconCircleLabelList"/>
    <dgm:cxn modelId="{B5AF6E8C-4FF7-48D9-8FAE-AF899DEF9756}" type="presParOf" srcId="{A690605C-F3EB-42CC-B57F-072559977F32}" destId="{7D9A70E3-9B71-4939-9E09-6C145396617D}" srcOrd="1" destOrd="0" presId="urn:microsoft.com/office/officeart/2018/5/layout/IconCircleLabelList"/>
    <dgm:cxn modelId="{B9DDE9A7-74BD-43FB-9336-52A396856406}" type="presParOf" srcId="{A690605C-F3EB-42CC-B57F-072559977F32}" destId="{59024205-EAEB-4645-8294-90C0D0286E44}" srcOrd="2" destOrd="0" presId="urn:microsoft.com/office/officeart/2018/5/layout/IconCircleLabelList"/>
    <dgm:cxn modelId="{D6DC62F6-7A24-476D-B9DC-00D63899505D}" type="presParOf" srcId="{A690605C-F3EB-42CC-B57F-072559977F32}" destId="{4EC16931-D062-421D-9942-F7C5D6C7D2FF}" srcOrd="3" destOrd="0" presId="urn:microsoft.com/office/officeart/2018/5/layout/IconCircleLabelList"/>
    <dgm:cxn modelId="{0F4BBFCD-1025-4D06-8875-62A0B0F4F275}" type="presParOf" srcId="{C0D7D72D-3945-414A-9438-4F04ED500000}" destId="{B522C87C-F638-43B1-AED2-F7050AAE5A9F}" srcOrd="1" destOrd="0" presId="urn:microsoft.com/office/officeart/2018/5/layout/IconCircleLabelList"/>
    <dgm:cxn modelId="{3ECCB104-F6A6-4545-8563-D5B8F7115D9F}" type="presParOf" srcId="{C0D7D72D-3945-414A-9438-4F04ED500000}" destId="{D350D02F-C8B7-446A-883C-502D6F8AFEA6}" srcOrd="2" destOrd="0" presId="urn:microsoft.com/office/officeart/2018/5/layout/IconCircleLabelList"/>
    <dgm:cxn modelId="{6D7EB72D-019A-4A26-981D-9F2C4025A8EE}" type="presParOf" srcId="{D350D02F-C8B7-446A-883C-502D6F8AFEA6}" destId="{AFE53DC4-CAF5-47F8-89CE-051A4D8B8CE2}" srcOrd="0" destOrd="0" presId="urn:microsoft.com/office/officeart/2018/5/layout/IconCircleLabelList"/>
    <dgm:cxn modelId="{544E8718-94ED-44D4-8B12-8E9BEF9EB2EB}" type="presParOf" srcId="{D350D02F-C8B7-446A-883C-502D6F8AFEA6}" destId="{B7E8C854-5AEC-4A48-B3A8-86009A1557BD}" srcOrd="1" destOrd="0" presId="urn:microsoft.com/office/officeart/2018/5/layout/IconCircleLabelList"/>
    <dgm:cxn modelId="{63B09631-2B7F-44FE-8420-6A92107E0FD1}" type="presParOf" srcId="{D350D02F-C8B7-446A-883C-502D6F8AFEA6}" destId="{1F93AEC5-D07A-4765-9AAF-248C44C43E29}" srcOrd="2" destOrd="0" presId="urn:microsoft.com/office/officeart/2018/5/layout/IconCircleLabelList"/>
    <dgm:cxn modelId="{11067FEB-57E1-49A4-A557-93FA3AD7D64D}" type="presParOf" srcId="{D350D02F-C8B7-446A-883C-502D6F8AFEA6}" destId="{1AE006AF-C5CF-4565-B974-DF1B83FD717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3FC7F-5A60-44B3-BA75-1934F10C4EC1}">
      <dsp:nvSpPr>
        <dsp:cNvPr id="0" name=""/>
        <dsp:cNvSpPr/>
      </dsp:nvSpPr>
      <dsp:spPr>
        <a:xfrm>
          <a:off x="622447" y="1151959"/>
          <a:ext cx="1852875" cy="1852875"/>
        </a:xfrm>
        <a:prstGeom prst="ellipse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9A70E3-9B71-4939-9E09-6C145396617D}">
      <dsp:nvSpPr>
        <dsp:cNvPr id="0" name=""/>
        <dsp:cNvSpPr/>
      </dsp:nvSpPr>
      <dsp:spPr>
        <a:xfrm>
          <a:off x="1017322" y="154683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C16931-D062-421D-9942-F7C5D6C7D2FF}">
      <dsp:nvSpPr>
        <dsp:cNvPr id="0" name=""/>
        <dsp:cNvSpPr/>
      </dsp:nvSpPr>
      <dsp:spPr>
        <a:xfrm>
          <a:off x="30135" y="358196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/>
            <a:t>Site e-commerce</a:t>
          </a:r>
          <a:endParaRPr lang="en-US" sz="1900" kern="1200"/>
        </a:p>
      </dsp:txBody>
      <dsp:txXfrm>
        <a:off x="30135" y="3581960"/>
        <a:ext cx="3037500" cy="720000"/>
      </dsp:txXfrm>
    </dsp:sp>
    <dsp:sp modelId="{AFE53DC4-CAF5-47F8-89CE-051A4D8B8CE2}">
      <dsp:nvSpPr>
        <dsp:cNvPr id="0" name=""/>
        <dsp:cNvSpPr/>
      </dsp:nvSpPr>
      <dsp:spPr>
        <a:xfrm>
          <a:off x="4191510" y="1151959"/>
          <a:ext cx="1852875" cy="1852875"/>
        </a:xfrm>
        <a:prstGeom prst="ellipse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E8C854-5AEC-4A48-B3A8-86009A1557BD}">
      <dsp:nvSpPr>
        <dsp:cNvPr id="0" name=""/>
        <dsp:cNvSpPr/>
      </dsp:nvSpPr>
      <dsp:spPr>
        <a:xfrm>
          <a:off x="4586385" y="154683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006AF-C5CF-4565-B974-DF1B83FD7173}">
      <dsp:nvSpPr>
        <dsp:cNvPr id="0" name=""/>
        <dsp:cNvSpPr/>
      </dsp:nvSpPr>
      <dsp:spPr>
        <a:xfrm>
          <a:off x="3599197" y="358196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/>
            <a:t>Plateforme de ventes d’instrumentaux musical</a:t>
          </a:r>
          <a:endParaRPr lang="en-US" sz="1900" kern="1200"/>
        </a:p>
      </dsp:txBody>
      <dsp:txXfrm>
        <a:off x="3599197" y="3581960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BDE68-269A-48E7-ABC4-8440ADBE8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655E43-2318-4253-AE63-E3D8CA5C8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BC6D9C-FBC0-42D3-BA09-6BA1C469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25868C-98A3-4A18-BF90-E2C14CD4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2A7C5C-FE6F-4362-9588-1A8B2711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32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FEC4-3342-489F-A309-55E565A2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AAD569-3F1A-4C49-9DB0-C34840B35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441752-A55F-4BB0-95AA-0A18A4BD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B212CB-662E-4419-B8A2-B5DE43F7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7CDFA8-A1E3-4C74-89E7-252551D8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07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B480B5-0170-4164-AB19-5B22C396A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D17BB3-009C-494F-8E7C-C64248876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8A629F-05D1-4D6A-9A6B-5E7A5C1D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FF0A6-60F1-4BD2-BFA7-E183C7D9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B6ED4-0DD0-4EE1-A853-207007B2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0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CCBBB9-D6CF-44EE-8E7D-B66A04D4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9F810E-E0CB-4AB3-81FF-0CA0A2E67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80F0AC-2747-4AEF-A631-765211B7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B72789-7360-4097-8EC0-D2992CDA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6FE8D9-1BB6-458A-B5A1-A9E97F25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09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80122E-BF7D-4AA7-83D7-3A17628F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64CFEF-2224-415C-8890-4D5FBBB08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827CEF-3C52-40B8-9946-71EC5A63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4162A-6672-4A98-8BAE-A9C55BBA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20193-1373-4DAF-808A-2835AD08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32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4AF0A-8AC3-4793-AC0E-F62F9C52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410F37-C647-4408-A15B-89132DF73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8593DF-068C-4EB6-8F0F-478F26DB4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52315A-32E2-4CB8-BE55-C72A46C16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6296C8-3037-47CB-A2B9-BF525127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10BC40-B943-46C6-B52B-A7D65505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24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67A1D-1262-4B1D-A014-D804AE4AC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00E576-1B0A-4C43-B263-C768868D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ECC0EF-427F-4887-B5A3-2261FDAD3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5ACDFF-4750-4426-A25E-A538AB6A9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B0A5A01-555F-474D-B014-818C9C284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6EAFA25-122F-4893-B314-86CBC529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1073F65-3270-4C98-9DCB-88A87C0E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972D1A8-A506-4746-B5BD-505958F1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88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B0776-2314-4495-BB94-4E8EE011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2A5138-6354-415A-8D59-D2B18B1C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9A99E7-1DD2-457F-8493-20EAF150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495428-3D2C-41B5-B16B-31B298E9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67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42CADCA-8622-4EC4-A9FF-21D14218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FEAACA-5E4A-4BB9-8226-21A3C9BD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436987-BFC0-45B4-B69C-E10E8A56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70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8DAE0-0E5F-4F28-920F-2B0EAB95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F79C8-667E-4857-8B60-F720A069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DCDBE5-E419-496B-9B01-365FC9BF7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567B79-44B6-49D0-9A39-5B9576EB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AB8A4E-1674-41A6-8745-80D0C1A4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51B43-3164-4726-ACD5-21EF40A7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16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6B691-3CCE-4135-B103-940BD267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6ED5ED-697E-42F9-85E2-6ADB73C02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278EE2-A43A-4E63-9ACC-905287077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DC707D-289D-4206-9E93-CBFDC4C2C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34C9E2-ADB3-4634-BA3E-BA344B5AB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A50DB4-2692-468A-8230-DE02F6706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30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CABB45A-4378-4504-8AC6-75A2F3E0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434FD2-10EF-4EFD-BC44-CC556E19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7B862A-42A9-4499-ADAB-94275CAFD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B61F-223D-411D-A1E5-41E4D97A7934}" type="datetimeFigureOut">
              <a:rPr lang="fr-FR" smtClean="0"/>
              <a:t>20/12/2021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5382DD-69EE-4EB1-87B5-22924219D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38F212-1233-4B5A-BA78-0B3FDCDBE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A348C-ABA7-45CC-9608-5CF176129F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61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Lumière violette sur les gadgets">
            <a:extLst>
              <a:ext uri="{FF2B5EF4-FFF2-40B4-BE49-F238E27FC236}">
                <a16:creationId xmlns:a16="http://schemas.microsoft.com/office/drawing/2014/main" id="{5E7EAA22-BD96-4704-9390-8EBAA6878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r="23298" b="7149"/>
          <a:stretch/>
        </p:blipFill>
        <p:spPr>
          <a:xfrm>
            <a:off x="3559207" y="-5714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03BFB7-9022-4662-AFE6-A1DD76B3D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380890" cy="917645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4800" dirty="0">
                <a:latin typeface="Dubai Medium" panose="020B0603030403030204" pitchFamily="34" charset="-78"/>
                <a:cs typeface="Dubai Medium" panose="020B0603030403030204" pitchFamily="34" charset="-78"/>
              </a:rPr>
              <a:t>Music And Beats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8584DB-D374-41D6-B115-A34F6F2BE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fr-FR" sz="2000" dirty="0"/>
              <a:t>Projet Personnel</a:t>
            </a:r>
          </a:p>
          <a:p>
            <a:pPr algn="l"/>
            <a:r>
              <a:rPr lang="fr-FR" sz="2000" dirty="0"/>
              <a:t>Par Arnaud DERAIN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6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Lumière violette sur les gadgets">
            <a:extLst>
              <a:ext uri="{FF2B5EF4-FFF2-40B4-BE49-F238E27FC236}">
                <a16:creationId xmlns:a16="http://schemas.microsoft.com/office/drawing/2014/main" id="{3B12A4C9-FAE0-4B3F-AD40-A63ECBD05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2" b="104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26F36E-E22D-4659-B5F7-BBBD5424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</a:rPr>
              <a:t>SOMMAIRE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B2AA4F-28EB-42D1-871E-7D12ADFDD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  <a:hlinkClick r:id="rId3" action="ppaction://hlinksldjump"/>
              </a:rPr>
              <a:t>Présentation</a:t>
            </a:r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  <a:hlinkClick r:id="rId4" action="ppaction://hlinksldjump"/>
              </a:rPr>
              <a:t>Fonctionnalités du site</a:t>
            </a:r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</a:rPr>
              <a:t>Charte graphique</a:t>
            </a:r>
          </a:p>
          <a:p>
            <a:r>
              <a:rPr lang="fr-FR" sz="2000" dirty="0">
                <a:solidFill>
                  <a:srgbClr val="FFFFFF"/>
                </a:solidFill>
              </a:rPr>
              <a:t>Typographie</a:t>
            </a:r>
          </a:p>
          <a:p>
            <a:r>
              <a:rPr lang="fr-FR" sz="2000" dirty="0">
                <a:solidFill>
                  <a:srgbClr val="FFFFFF"/>
                </a:solidFill>
              </a:rPr>
              <a:t>Responsive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756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465E23-6796-4BD1-9CC8-56992E29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Présentation</a:t>
            </a:r>
            <a:br>
              <a:rPr lang="fr-FR" sz="4000">
                <a:solidFill>
                  <a:srgbClr val="FFFFFF"/>
                </a:solidFill>
              </a:rPr>
            </a:br>
            <a:r>
              <a:rPr lang="fr-FR" sz="4000">
                <a:solidFill>
                  <a:srgbClr val="FFFFFF"/>
                </a:solidFill>
              </a:rPr>
              <a:t>MUSIC &amp; BEATS</a:t>
            </a:r>
            <a:endParaRPr lang="fr-FR" sz="4000" dirty="0">
              <a:solidFill>
                <a:srgbClr val="FFFFFF"/>
              </a:solidFill>
            </a:endParaRPr>
          </a:p>
        </p:txBody>
      </p:sp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3924C1E4-65A0-4214-B872-8A5C127E1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55085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227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03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465E23-6796-4BD1-9CC8-56992E29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Arborescence</a:t>
            </a:r>
          </a:p>
        </p:txBody>
      </p: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1E38FDB0-2094-4FD0-B6BE-0DB2CA099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515"/>
          <a:stretch/>
        </p:blipFill>
        <p:spPr>
          <a:xfrm>
            <a:off x="3806774" y="1280816"/>
            <a:ext cx="8385226" cy="45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6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3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465E23-6796-4BD1-9CC8-56992E29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Charte Graphique</a:t>
            </a:r>
          </a:p>
        </p:txBody>
      </p:sp>
      <p:pic>
        <p:nvPicPr>
          <p:cNvPr id="12" name="Espace réservé du contenu 3">
            <a:extLst>
              <a:ext uri="{FF2B5EF4-FFF2-40B4-BE49-F238E27FC236}">
                <a16:creationId xmlns:a16="http://schemas.microsoft.com/office/drawing/2014/main" id="{6061D729-937E-4970-9881-070226CB8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2514" y="859948"/>
            <a:ext cx="7188199" cy="3019044"/>
          </a:xfrm>
          <a:prstGeom prst="rect">
            <a:avLst/>
          </a:prstGeom>
          <a:noFill/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C9BC861-3914-4EDF-B030-290C044503BE}"/>
              </a:ext>
            </a:extLst>
          </p:cNvPr>
          <p:cNvSpPr txBox="1"/>
          <p:nvPr/>
        </p:nvSpPr>
        <p:spPr>
          <a:xfrm>
            <a:off x="3223864" y="4415774"/>
            <a:ext cx="3189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Header, Main (Opacité à 0,8),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Hover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 liens du menu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5C84729-533F-4755-B581-8BC500988624}"/>
              </a:ext>
            </a:extLst>
          </p:cNvPr>
          <p:cNvSpPr txBox="1"/>
          <p:nvPr/>
        </p:nvSpPr>
        <p:spPr>
          <a:xfrm>
            <a:off x="7062789" y="4692773"/>
            <a:ext cx="99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888667-E47D-4649-AFDD-8F1BFC913799}"/>
              </a:ext>
            </a:extLst>
          </p:cNvPr>
          <p:cNvSpPr txBox="1"/>
          <p:nvPr/>
        </p:nvSpPr>
        <p:spPr>
          <a:xfrm>
            <a:off x="9628654" y="4692773"/>
            <a:ext cx="150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Titre et texte</a:t>
            </a: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A7784F1-3113-481B-AFC3-5E9A515C4C53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814047" y="3550024"/>
            <a:ext cx="4555" cy="86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13A678A-DF68-4CA7-88BD-AD193EAC406E}"/>
              </a:ext>
            </a:extLst>
          </p:cNvPr>
          <p:cNvCxnSpPr/>
          <p:nvPr/>
        </p:nvCxnSpPr>
        <p:spPr>
          <a:xfrm flipV="1">
            <a:off x="7543800" y="3671888"/>
            <a:ext cx="0" cy="90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ED1F4CE-FBE2-4C62-9D6B-5057B778D482}"/>
              </a:ext>
            </a:extLst>
          </p:cNvPr>
          <p:cNvCxnSpPr/>
          <p:nvPr/>
        </p:nvCxnSpPr>
        <p:spPr>
          <a:xfrm flipV="1">
            <a:off x="10358438" y="3550024"/>
            <a:ext cx="0" cy="101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18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67BEE-9D5F-4D2F-B6F8-1D100024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AD9C1F-8E3F-4250-9DE6-1880ACD56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Typo du logo :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BombDaGone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Typo des titres: Permanent Marker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964D8C-EFD4-4D09-84C9-BD77CC76D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79" y="1825625"/>
            <a:ext cx="2559122" cy="17034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E19FCC-C5A7-42D0-A91D-27D365D6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88" y="4737828"/>
            <a:ext cx="4495800" cy="6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2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30EF01-EE8E-4D1F-83BF-52B026D12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6494"/>
            <a:ext cx="10515600" cy="554046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Mobile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5B3209-25EE-4611-AF41-750B4A96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8" y="1070309"/>
            <a:ext cx="2612583" cy="56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0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0AA8A3-2A55-4498-B184-5DB88BB1F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669"/>
            <a:ext cx="10515600" cy="539829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Tablette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BD90F3-7D94-4560-9A59-650525E9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149" y="1330794"/>
            <a:ext cx="4036333" cy="537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F66D9E-02A0-42C0-91B5-912B9124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Responsive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5624A9-E7F5-45AE-B657-5A98ABCF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Desktop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31495F-48D5-46D5-86AE-F8A521DE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13" y="2363906"/>
            <a:ext cx="7590847" cy="43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804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67</Words>
  <Application>Microsoft Office PowerPoint</Application>
  <PresentationFormat>Grand écran</PresentationFormat>
  <Paragraphs>29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Dubai Medium</vt:lpstr>
      <vt:lpstr>Thème Office</vt:lpstr>
      <vt:lpstr>Music And Beats</vt:lpstr>
      <vt:lpstr>SOMMAIRE</vt:lpstr>
      <vt:lpstr>Présentation MUSIC &amp; BEATS</vt:lpstr>
      <vt:lpstr>Arborescence</vt:lpstr>
      <vt:lpstr>Charte Graphique</vt:lpstr>
      <vt:lpstr>Typographie</vt:lpstr>
      <vt:lpstr>Présentation PowerPoint</vt:lpstr>
      <vt:lpstr>Présentation PowerPoint</vt:lpstr>
      <vt:lpstr>Responsive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 D</dc:creator>
  <cp:lastModifiedBy>Arnaud D</cp:lastModifiedBy>
  <cp:revision>3</cp:revision>
  <dcterms:created xsi:type="dcterms:W3CDTF">2021-12-17T16:02:19Z</dcterms:created>
  <dcterms:modified xsi:type="dcterms:W3CDTF">2021-12-20T16:03:37Z</dcterms:modified>
</cp:coreProperties>
</file>